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311" r:id="rId4"/>
    <p:sldId id="260" r:id="rId5"/>
    <p:sldId id="276" r:id="rId6"/>
    <p:sldId id="281" r:id="rId7"/>
    <p:sldId id="308" r:id="rId8"/>
    <p:sldId id="277" r:id="rId9"/>
    <p:sldId id="312" r:id="rId10"/>
    <p:sldId id="310" r:id="rId11"/>
    <p:sldId id="305" r:id="rId12"/>
    <p:sldId id="285" r:id="rId13"/>
    <p:sldId id="286" r:id="rId14"/>
    <p:sldId id="300" r:id="rId15"/>
    <p:sldId id="301" r:id="rId16"/>
    <p:sldId id="307" r:id="rId17"/>
    <p:sldId id="302" r:id="rId18"/>
    <p:sldId id="303" r:id="rId19"/>
    <p:sldId id="265" r:id="rId20"/>
  </p:sldIdLst>
  <p:sldSz cx="12192000" cy="6858000"/>
  <p:notesSz cx="6858000" cy="9144000"/>
  <p:embeddedFontLst>
    <p:embeddedFont>
      <p:font typeface="Nunito Black" charset="-93"/>
      <p:bold r:id="rId21"/>
    </p:embeddedFont>
    <p:embeddedFont>
      <p:font typeface="#9Slide03 AmpleSoft Bold" charset="-93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Open Sans" pitchFamily="34" charset="0"/>
      <p:regular r:id="rId27"/>
      <p:bold r:id="rId28"/>
      <p:italic r:id="rId29"/>
      <p:boldItalic r:id="rId30"/>
    </p:embeddedFont>
    <p:embeddedFont>
      <p:font typeface="Sigmar One" charset="-93"/>
      <p:regular r:id="rId31"/>
    </p:embeddedFont>
  </p:embeddedFontLst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A8A"/>
    <a:srgbClr val="F4BCD7"/>
    <a:srgbClr val="984807"/>
    <a:srgbClr val="FFFF66"/>
    <a:srgbClr val="F7BBD5"/>
    <a:srgbClr val="F92D93"/>
    <a:srgbClr val="F7A9F1"/>
    <a:srgbClr val="8CD7F7"/>
    <a:srgbClr val="EDA81F"/>
    <a:srgbClr val="D3B5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33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9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67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18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34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91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27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00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38" indent="0">
              <a:buNone/>
              <a:defRPr sz="1100" b="1"/>
            </a:lvl6pPr>
            <a:lvl7pPr marL="1828845" indent="0">
              <a:buNone/>
              <a:defRPr sz="1100" b="1"/>
            </a:lvl7pPr>
            <a:lvl8pPr marL="2133653" indent="0">
              <a:buNone/>
              <a:defRPr sz="1100" b="1"/>
            </a:lvl8pPr>
            <a:lvl9pPr marL="243846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00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38" indent="0">
              <a:buNone/>
              <a:defRPr sz="1100" b="1"/>
            </a:lvl6pPr>
            <a:lvl7pPr marL="1828845" indent="0">
              <a:buNone/>
              <a:defRPr sz="1100" b="1"/>
            </a:lvl7pPr>
            <a:lvl8pPr marL="2133653" indent="0">
              <a:buNone/>
              <a:defRPr sz="1100" b="1"/>
            </a:lvl8pPr>
            <a:lvl9pPr marL="243846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88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05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29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5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807" indent="0">
              <a:buNone/>
              <a:defRPr sz="800"/>
            </a:lvl2pPr>
            <a:lvl3pPr marL="609615" indent="0">
              <a:buNone/>
              <a:defRPr sz="700"/>
            </a:lvl3pPr>
            <a:lvl4pPr marL="914424" indent="0">
              <a:buNone/>
              <a:defRPr sz="700"/>
            </a:lvl4pPr>
            <a:lvl5pPr marL="1219231" indent="0">
              <a:buNone/>
              <a:defRPr sz="700"/>
            </a:lvl5pPr>
            <a:lvl6pPr marL="1524038" indent="0">
              <a:buNone/>
              <a:defRPr sz="700"/>
            </a:lvl6pPr>
            <a:lvl7pPr marL="1828845" indent="0">
              <a:buNone/>
              <a:defRPr sz="700"/>
            </a:lvl7pPr>
            <a:lvl8pPr marL="2133653" indent="0">
              <a:buNone/>
              <a:defRPr sz="700"/>
            </a:lvl8pPr>
            <a:lvl9pPr marL="24384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12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18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807" indent="0">
              <a:buNone/>
              <a:defRPr sz="1900"/>
            </a:lvl2pPr>
            <a:lvl3pPr marL="609615" indent="0">
              <a:buNone/>
              <a:defRPr sz="1600"/>
            </a:lvl3pPr>
            <a:lvl4pPr marL="914424" indent="0">
              <a:buNone/>
              <a:defRPr sz="1300"/>
            </a:lvl4pPr>
            <a:lvl5pPr marL="1219231" indent="0">
              <a:buNone/>
              <a:defRPr sz="1300"/>
            </a:lvl5pPr>
            <a:lvl6pPr marL="1524038" indent="0">
              <a:buNone/>
              <a:defRPr sz="1300"/>
            </a:lvl6pPr>
            <a:lvl7pPr marL="1828845" indent="0">
              <a:buNone/>
              <a:defRPr sz="1300"/>
            </a:lvl7pPr>
            <a:lvl8pPr marL="2133653" indent="0">
              <a:buNone/>
              <a:defRPr sz="1300"/>
            </a:lvl8pPr>
            <a:lvl9pPr marL="243846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807" indent="0">
              <a:buNone/>
              <a:defRPr sz="800"/>
            </a:lvl2pPr>
            <a:lvl3pPr marL="609615" indent="0">
              <a:buNone/>
              <a:defRPr sz="700"/>
            </a:lvl3pPr>
            <a:lvl4pPr marL="914424" indent="0">
              <a:buNone/>
              <a:defRPr sz="700"/>
            </a:lvl4pPr>
            <a:lvl5pPr marL="1219231" indent="0">
              <a:buNone/>
              <a:defRPr sz="700"/>
            </a:lvl5pPr>
            <a:lvl6pPr marL="1524038" indent="0">
              <a:buNone/>
              <a:defRPr sz="700"/>
            </a:lvl6pPr>
            <a:lvl7pPr marL="1828845" indent="0">
              <a:buNone/>
              <a:defRPr sz="700"/>
            </a:lvl7pPr>
            <a:lvl8pPr marL="2133653" indent="0">
              <a:buNone/>
              <a:defRPr sz="700"/>
            </a:lvl8pPr>
            <a:lvl9pPr marL="24384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082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247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030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54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87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61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222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00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38" indent="0">
              <a:buNone/>
              <a:defRPr sz="1100" b="1"/>
            </a:lvl6pPr>
            <a:lvl7pPr marL="1828845" indent="0">
              <a:buNone/>
              <a:defRPr sz="1100" b="1"/>
            </a:lvl7pPr>
            <a:lvl8pPr marL="2133653" indent="0">
              <a:buNone/>
              <a:defRPr sz="1100" b="1"/>
            </a:lvl8pPr>
            <a:lvl9pPr marL="243846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00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38" indent="0">
              <a:buNone/>
              <a:defRPr sz="1100" b="1"/>
            </a:lvl6pPr>
            <a:lvl7pPr marL="1828845" indent="0">
              <a:buNone/>
              <a:defRPr sz="1100" b="1"/>
            </a:lvl7pPr>
            <a:lvl8pPr marL="2133653" indent="0">
              <a:buNone/>
              <a:defRPr sz="1100" b="1"/>
            </a:lvl8pPr>
            <a:lvl9pPr marL="243846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94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534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86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962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5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807" indent="0">
              <a:buNone/>
              <a:defRPr sz="800"/>
            </a:lvl2pPr>
            <a:lvl3pPr marL="609615" indent="0">
              <a:buNone/>
              <a:defRPr sz="700"/>
            </a:lvl3pPr>
            <a:lvl4pPr marL="914424" indent="0">
              <a:buNone/>
              <a:defRPr sz="700"/>
            </a:lvl4pPr>
            <a:lvl5pPr marL="1219231" indent="0">
              <a:buNone/>
              <a:defRPr sz="700"/>
            </a:lvl5pPr>
            <a:lvl6pPr marL="1524038" indent="0">
              <a:buNone/>
              <a:defRPr sz="700"/>
            </a:lvl6pPr>
            <a:lvl7pPr marL="1828845" indent="0">
              <a:buNone/>
              <a:defRPr sz="700"/>
            </a:lvl7pPr>
            <a:lvl8pPr marL="2133653" indent="0">
              <a:buNone/>
              <a:defRPr sz="700"/>
            </a:lvl8pPr>
            <a:lvl9pPr marL="24384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807" indent="0">
              <a:buNone/>
              <a:defRPr sz="1900"/>
            </a:lvl2pPr>
            <a:lvl3pPr marL="609615" indent="0">
              <a:buNone/>
              <a:defRPr sz="1600"/>
            </a:lvl3pPr>
            <a:lvl4pPr marL="914424" indent="0">
              <a:buNone/>
              <a:defRPr sz="1300"/>
            </a:lvl4pPr>
            <a:lvl5pPr marL="1219231" indent="0">
              <a:buNone/>
              <a:defRPr sz="1300"/>
            </a:lvl5pPr>
            <a:lvl6pPr marL="1524038" indent="0">
              <a:buNone/>
              <a:defRPr sz="1300"/>
            </a:lvl6pPr>
            <a:lvl7pPr marL="1828845" indent="0">
              <a:buNone/>
              <a:defRPr sz="1300"/>
            </a:lvl7pPr>
            <a:lvl8pPr marL="2133653" indent="0">
              <a:buNone/>
              <a:defRPr sz="1300"/>
            </a:lvl8pPr>
            <a:lvl9pPr marL="243846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807" indent="0">
              <a:buNone/>
              <a:defRPr sz="800"/>
            </a:lvl2pPr>
            <a:lvl3pPr marL="609615" indent="0">
              <a:buNone/>
              <a:defRPr sz="700"/>
            </a:lvl3pPr>
            <a:lvl4pPr marL="914424" indent="0">
              <a:buNone/>
              <a:defRPr sz="700"/>
            </a:lvl4pPr>
            <a:lvl5pPr marL="1219231" indent="0">
              <a:buNone/>
              <a:defRPr sz="700"/>
            </a:lvl5pPr>
            <a:lvl6pPr marL="1524038" indent="0">
              <a:buNone/>
              <a:defRPr sz="700"/>
            </a:lvl6pPr>
            <a:lvl7pPr marL="1828845" indent="0">
              <a:buNone/>
              <a:defRPr sz="700"/>
            </a:lvl7pPr>
            <a:lvl8pPr marL="2133653" indent="0">
              <a:buNone/>
              <a:defRPr sz="700"/>
            </a:lvl8pPr>
            <a:lvl9pPr marL="24384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185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851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08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26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00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38" indent="0">
              <a:buNone/>
              <a:defRPr sz="1100" b="1"/>
            </a:lvl6pPr>
            <a:lvl7pPr marL="1828845" indent="0">
              <a:buNone/>
              <a:defRPr sz="1100" b="1"/>
            </a:lvl7pPr>
            <a:lvl8pPr marL="2133653" indent="0">
              <a:buNone/>
              <a:defRPr sz="1100" b="1"/>
            </a:lvl8pPr>
            <a:lvl9pPr marL="243846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00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38" indent="0">
              <a:buNone/>
              <a:defRPr sz="1100" b="1"/>
            </a:lvl6pPr>
            <a:lvl7pPr marL="1828845" indent="0">
              <a:buNone/>
              <a:defRPr sz="1100" b="1"/>
            </a:lvl7pPr>
            <a:lvl8pPr marL="2133653" indent="0">
              <a:buNone/>
              <a:defRPr sz="1100" b="1"/>
            </a:lvl8pPr>
            <a:lvl9pPr marL="243846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8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98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71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5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807" indent="0">
              <a:buNone/>
              <a:defRPr sz="800"/>
            </a:lvl2pPr>
            <a:lvl3pPr marL="609615" indent="0">
              <a:buNone/>
              <a:defRPr sz="700"/>
            </a:lvl3pPr>
            <a:lvl4pPr marL="914424" indent="0">
              <a:buNone/>
              <a:defRPr sz="700"/>
            </a:lvl4pPr>
            <a:lvl5pPr marL="1219231" indent="0">
              <a:buNone/>
              <a:defRPr sz="700"/>
            </a:lvl5pPr>
            <a:lvl6pPr marL="1524038" indent="0">
              <a:buNone/>
              <a:defRPr sz="700"/>
            </a:lvl6pPr>
            <a:lvl7pPr marL="1828845" indent="0">
              <a:buNone/>
              <a:defRPr sz="700"/>
            </a:lvl7pPr>
            <a:lvl8pPr marL="2133653" indent="0">
              <a:buNone/>
              <a:defRPr sz="700"/>
            </a:lvl8pPr>
            <a:lvl9pPr marL="24384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90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807" indent="0">
              <a:buNone/>
              <a:defRPr sz="1900"/>
            </a:lvl2pPr>
            <a:lvl3pPr marL="609615" indent="0">
              <a:buNone/>
              <a:defRPr sz="1600"/>
            </a:lvl3pPr>
            <a:lvl4pPr marL="914424" indent="0">
              <a:buNone/>
              <a:defRPr sz="1300"/>
            </a:lvl4pPr>
            <a:lvl5pPr marL="1219231" indent="0">
              <a:buNone/>
              <a:defRPr sz="1300"/>
            </a:lvl5pPr>
            <a:lvl6pPr marL="1524038" indent="0">
              <a:buNone/>
              <a:defRPr sz="1300"/>
            </a:lvl6pPr>
            <a:lvl7pPr marL="1828845" indent="0">
              <a:buNone/>
              <a:defRPr sz="1300"/>
            </a:lvl7pPr>
            <a:lvl8pPr marL="2133653" indent="0">
              <a:buNone/>
              <a:defRPr sz="1300"/>
            </a:lvl8pPr>
            <a:lvl9pPr marL="243846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807" indent="0">
              <a:buNone/>
              <a:defRPr sz="800"/>
            </a:lvl2pPr>
            <a:lvl3pPr marL="609615" indent="0">
              <a:buNone/>
              <a:defRPr sz="700"/>
            </a:lvl3pPr>
            <a:lvl4pPr marL="914424" indent="0">
              <a:buNone/>
              <a:defRPr sz="700"/>
            </a:lvl4pPr>
            <a:lvl5pPr marL="1219231" indent="0">
              <a:buNone/>
              <a:defRPr sz="700"/>
            </a:lvl5pPr>
            <a:lvl6pPr marL="1524038" indent="0">
              <a:buNone/>
              <a:defRPr sz="700"/>
            </a:lvl6pPr>
            <a:lvl7pPr marL="1828845" indent="0">
              <a:buNone/>
              <a:defRPr sz="700"/>
            </a:lvl7pPr>
            <a:lvl8pPr marL="2133653" indent="0">
              <a:buNone/>
              <a:defRPr sz="700"/>
            </a:lvl8pPr>
            <a:lvl9pPr marL="24384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09615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09615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6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75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52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defTabSz="60961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1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2" Type="http://schemas.openxmlformats.org/officeDocument/2006/relationships/hyperlink" Target="Tr&#242;%20ch&#417;i%20d&#7885;n%20d&#7865;p%20l&#7899;p%20h&#7885;c%20-%20Copy.pptx" TargetMode="External"/><Relationship Id="rId20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19" Type="http://schemas.openxmlformats.org/officeDocument/2006/relationships/hyperlink" Target="Tr&#242;%20ch&#417;i%20d&#7885;n%20d&#7865;p%20l&#7899;p%20h&#7885;c%20-%20Copy%20-%20Copy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9.xml"/><Relationship Id="rId1" Type="http://schemas.openxmlformats.org/officeDocument/2006/relationships/video" Target="file:///F:\thi%20d&#7841;y%2020.11\sos.mp4" TargetMode="External"/><Relationship Id="rId5" Type="http://schemas.openxmlformats.org/officeDocument/2006/relationships/image" Target="../media/image3.png"/><Relationship Id="rId4" Type="http://schemas.openxmlformats.org/officeDocument/2006/relationships/hyperlink" Target="vio%20c&#7843;%20gia%20dinh%20bi%20quat%20roi.ppt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microsoft.com/office/2007/relationships/hdphoto" Target="../media/hdphoto1.wdp"/><Relationship Id="rId12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11.sv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chia%20s&#7867;.pptx" TargetMode="External"/><Relationship Id="rId4" Type="http://schemas.openxmlformats.org/officeDocument/2006/relationships/image" Target="../media/image31.sv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3.svg"/></Relationships>
</file>

<file path=ppt/slides/_rels/slide2.xml.rels><?xml version="1.0" encoding="UTF-8" standalone="yes"?>
<Relationships xmlns="http://schemas.openxmlformats.org/package/2006/relationships"><Relationship Id="rId18" Type="http://schemas.microsoft.com/office/2007/relationships/hdphoto" Target="../media/hdphoto3.wdp"/><Relationship Id="rId17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hyperlink" Target="C&#225;c%20b&#432;&#7899;c%20s&#7917;%20dung%20quat.pptx" TargetMode="External"/><Relationship Id="rId4" Type="http://schemas.openxmlformats.org/officeDocument/2006/relationships/image" Target="../media/image4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&#225;c%20b&#432;&#7899;c%20s&#7917;%20dung%20quat.pptx" TargetMode="External"/><Relationship Id="rId20" Type="http://schemas.microsoft.com/office/2007/relationships/hdphoto" Target="../media/hdphoto4.wdp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8" Type="http://schemas.microsoft.com/office/2007/relationships/hdphoto" Target="../media/hdphoto3.wdp"/><Relationship Id="rId17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รูปCute Characters Summer Summer Fan PNG , ตัวละครน่ารัก, ฤดูร้อน, แฟนภาพ  PNG และ PSD สำหรับดาวน์โหลดฟรี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10000" b="98750" l="9667" r="95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6002"/>
            <a:ext cx="1320800" cy="1251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19" action="ppaction://hlinkpres?slideindex=1&amp;slidetitle=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42" y="5956947"/>
            <a:ext cx="507375" cy="691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2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2" y="196596"/>
            <a:ext cx="964111" cy="1258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977" t="2878" r="3656" b="1828"/>
          <a:stretch>
            <a:fillRect/>
          </a:stretch>
        </p:blipFill>
        <p:spPr>
          <a:xfrm>
            <a:off x="363491" y="1436913"/>
            <a:ext cx="5462904" cy="5073691"/>
          </a:xfrm>
          <a:prstGeom prst="rect">
            <a:avLst/>
          </a:prstGeom>
          <a:ln w="38100" cap="sq">
            <a:solidFill>
              <a:srgbClr val="BDDA8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696752" y="3597234"/>
            <a:ext cx="5349467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 Hình a: Đặt quạt chênh </a:t>
            </a:r>
            <a:r>
              <a:rPr lang="vi-VN" sz="2400" dirty="0" smtClean="0">
                <a:solidFill>
                  <a:srgbClr val="FF0000"/>
                </a:solidFill>
                <a:latin typeface="Nunito Black" pitchFamily="2" charset="0"/>
              </a:rPr>
              <a:t>vênh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Nunito Black" pitchFamily="2" charset="0"/>
              </a:rPr>
              <a:t>trên 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ghế rất dễ đổ quạt vào người.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6645" y="313282"/>
            <a:ext cx="10985356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unito Black" pitchFamily="2" charset="0"/>
              </a:rPr>
              <a:t>an </a:t>
            </a:r>
            <a:r>
              <a:rPr lang="en-US" sz="2800" dirty="0" err="1" smtClean="0">
                <a:solidFill>
                  <a:srgbClr val="00B050"/>
                </a:solidFill>
                <a:latin typeface="Nunito Black" pitchFamily="2" charset="0"/>
              </a:rPr>
              <a:t>toàn</a:t>
            </a:r>
            <a:r>
              <a:rPr lang="en-US" sz="2800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:</a:t>
            </a:r>
          </a:p>
        </p:txBody>
      </p:sp>
      <p:sp>
        <p:nvSpPr>
          <p:cNvPr id="15" name="Arrow: Right 19">
            <a:extLst>
              <a:ext uri="{FF2B5EF4-FFF2-40B4-BE49-F238E27FC236}">
                <a16:creationId xmlns="" xmlns:a16="http://schemas.microsoft.com/office/drawing/2014/main" id="{81AB20EB-3D76-7640-164A-71D8752BB450}"/>
              </a:ext>
            </a:extLst>
          </p:cNvPr>
          <p:cNvSpPr/>
          <p:nvPr/>
        </p:nvSpPr>
        <p:spPr>
          <a:xfrm>
            <a:off x="6022417" y="3811739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523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3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2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2" y="196596"/>
            <a:ext cx="964111" cy="1258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118" t="2683" r="5339" b="1846"/>
          <a:stretch>
            <a:fillRect/>
          </a:stretch>
        </p:blipFill>
        <p:spPr>
          <a:xfrm>
            <a:off x="265046" y="1415947"/>
            <a:ext cx="5486397" cy="5064367"/>
          </a:xfrm>
          <a:prstGeom prst="rect">
            <a:avLst/>
          </a:prstGeom>
          <a:ln w="38100" cap="sq">
            <a:solidFill>
              <a:srgbClr val="BDDA8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352204" y="3530992"/>
            <a:ext cx="5616459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b: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Ngồi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khiến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tóc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Nunito Black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cánh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cuốn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nguy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hiểm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="" xmlns:a16="http://schemas.microsoft.com/office/drawing/2014/main" id="{81AB20EB-3D76-7640-164A-71D8752BB450}"/>
              </a:ext>
            </a:extLst>
          </p:cNvPr>
          <p:cNvSpPr/>
          <p:nvPr/>
        </p:nvSpPr>
        <p:spPr>
          <a:xfrm>
            <a:off x="5677869" y="3745497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523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6645" y="313282"/>
            <a:ext cx="10985356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unito Black" pitchFamily="2" charset="0"/>
              </a:rPr>
              <a:t>an </a:t>
            </a:r>
            <a:r>
              <a:rPr lang="en-US" sz="2800" dirty="0" err="1" smtClean="0">
                <a:solidFill>
                  <a:srgbClr val="00B050"/>
                </a:solidFill>
                <a:latin typeface="Nunito Black" pitchFamily="2" charset="0"/>
              </a:rPr>
              <a:t>toàn</a:t>
            </a:r>
            <a:r>
              <a:rPr lang="en-US" sz="2800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7894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2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2" y="196596"/>
            <a:ext cx="964111" cy="1258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24915" y="3065275"/>
            <a:ext cx="4688115" cy="156965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c: Cho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ngón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lồng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khiến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cánh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kẹp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nguy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hiểm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5" name="Arrow: Right 19">
            <a:extLst>
              <a:ext uri="{FF2B5EF4-FFF2-40B4-BE49-F238E27FC236}">
                <a16:creationId xmlns="" xmlns:a16="http://schemas.microsoft.com/office/drawing/2014/main" id="{81AB20EB-3D76-7640-164A-71D8752BB450}"/>
              </a:ext>
            </a:extLst>
          </p:cNvPr>
          <p:cNvSpPr/>
          <p:nvPr/>
        </p:nvSpPr>
        <p:spPr>
          <a:xfrm>
            <a:off x="6333495" y="3584580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523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5654" b="-144"/>
          <a:stretch>
            <a:fillRect/>
          </a:stretch>
        </p:blipFill>
        <p:spPr>
          <a:xfrm>
            <a:off x="247811" y="1402981"/>
            <a:ext cx="5856171" cy="509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206645" y="313282"/>
            <a:ext cx="10985356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unito Black" pitchFamily="2" charset="0"/>
              </a:rPr>
              <a:t>an </a:t>
            </a:r>
            <a:r>
              <a:rPr lang="en-US" sz="2800" dirty="0" err="1" smtClean="0">
                <a:solidFill>
                  <a:srgbClr val="00B050"/>
                </a:solidFill>
                <a:latin typeface="Nunito Black" pitchFamily="2" charset="0"/>
              </a:rPr>
              <a:t>toàn</a:t>
            </a:r>
            <a:r>
              <a:rPr lang="en-US" sz="2800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5458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2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2" y="196596"/>
            <a:ext cx="964111" cy="1258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05947" y="2701397"/>
            <a:ext cx="3573255" cy="27330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 d: </a:t>
            </a:r>
            <a:r>
              <a:rPr lang="vi-VN" sz="2400" dirty="0" smtClean="0">
                <a:solidFill>
                  <a:srgbClr val="FF0000"/>
                </a:solidFill>
                <a:latin typeface="Nunito Black" pitchFamily="2" charset="0"/>
              </a:rPr>
              <a:t>Tắt quạt bằng cách giật dây nguồn có thể khiến dây bị đứt, hỏng, hở điện gây nguy hiểm cho người dùng.</a:t>
            </a:r>
            <a:endParaRPr lang="vi-VN" sz="2400" dirty="0" err="1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="" xmlns:a16="http://schemas.microsoft.com/office/drawing/2014/main" id="{81AB20EB-3D76-7640-164A-71D8752BB450}"/>
              </a:ext>
            </a:extLst>
          </p:cNvPr>
          <p:cNvSpPr/>
          <p:nvPr/>
        </p:nvSpPr>
        <p:spPr>
          <a:xfrm>
            <a:off x="7044525" y="3641616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523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5977" t="5149" r="3203"/>
          <a:stretch>
            <a:fillRect/>
          </a:stretch>
        </p:blipFill>
        <p:spPr>
          <a:xfrm>
            <a:off x="391887" y="1407847"/>
            <a:ext cx="6437772" cy="5268724"/>
          </a:xfrm>
          <a:prstGeom prst="rect">
            <a:avLst/>
          </a:prstGeom>
          <a:ln w="38100" cap="sq">
            <a:solidFill>
              <a:srgbClr val="BDDA8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06645" y="313282"/>
            <a:ext cx="10985356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unito Black" pitchFamily="2" charset="0"/>
              </a:rPr>
              <a:t>an </a:t>
            </a:r>
            <a:r>
              <a:rPr lang="en-US" sz="2800" dirty="0" err="1" smtClean="0">
                <a:solidFill>
                  <a:srgbClr val="00B050"/>
                </a:solidFill>
                <a:latin typeface="Nunito Black" pitchFamily="2" charset="0"/>
              </a:rPr>
              <a:t>toàn</a:t>
            </a:r>
            <a:r>
              <a:rPr lang="en-US" sz="2800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42021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1" y="410028"/>
            <a:ext cx="10929257" cy="593271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6273" y="6188559"/>
            <a:ext cx="635727" cy="66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5600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25038" y="245549"/>
            <a:ext cx="740399" cy="82600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65436" y="1141839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95" y="5444951"/>
            <a:ext cx="1093789" cy="1151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755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30" y="5501148"/>
            <a:ext cx="1093789" cy="1151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5" y="5444953"/>
            <a:ext cx="803848" cy="11646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2208434" y="844753"/>
            <a:ext cx="9317941" cy="20090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lvl="0" algn="just"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Khi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nếu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quạt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phát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tiếng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kêu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thường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rung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lắc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nhanh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chóng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quạt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với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lớn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đảm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an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toàn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0613" y="3317967"/>
            <a:ext cx="3448873" cy="218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2041" y="2"/>
            <a:ext cx="2454248" cy="2521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258C25-9AC4-F6CB-0E86-31EDD3BE5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9" r="4870" b="1"/>
          <a:stretch/>
        </p:blipFill>
        <p:spPr>
          <a:xfrm>
            <a:off x="-67324" y="-39886"/>
            <a:ext cx="12196243" cy="68579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138684" y="1316433"/>
            <a:ext cx="4225136" cy="422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615">
              <a:defRPr/>
            </a:pP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563921" y="753377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Autofit/>
          </a:bodyPr>
          <a:lstStyle/>
          <a:p>
            <a:pPr algn="ctr" defTabSz="609615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839EB8-8201-63F3-BBB7-AFBB0E77BB6D}"/>
              </a:ext>
            </a:extLst>
          </p:cNvPr>
          <p:cNvSpPr txBox="1"/>
          <p:nvPr/>
        </p:nvSpPr>
        <p:spPr>
          <a:xfrm>
            <a:off x="975737" y="1770052"/>
            <a:ext cx="4248319" cy="1952947"/>
          </a:xfrm>
          <a:prstGeom prst="rect">
            <a:avLst/>
          </a:prstGeom>
          <a:noFill/>
        </p:spPr>
        <p:txBody>
          <a:bodyPr vert="horz" lIns="60958" tIns="30479" rIns="60958" bIns="30479" rtlCol="0" anchor="ctr">
            <a:normAutofit/>
          </a:bodyPr>
          <a:lstStyle/>
          <a:p>
            <a:pPr algn="ctr" defTabSz="609615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5900" dirty="0" err="1">
                <a:solidFill>
                  <a:srgbClr val="F92D93"/>
                </a:solidFill>
                <a:latin typeface="Sigmar One" panose="00000500000000000000" pitchFamily="2" charset="0"/>
              </a:rPr>
              <a:t>Vận</a:t>
            </a:r>
            <a:r>
              <a:rPr lang="en-US" sz="5900" dirty="0">
                <a:solidFill>
                  <a:srgbClr val="F92D93"/>
                </a:solidFill>
                <a:latin typeface="Sigmar One" panose="00000500000000000000" pitchFamily="2" charset="0"/>
              </a:rPr>
              <a:t> </a:t>
            </a:r>
            <a:r>
              <a:rPr lang="en-US" sz="5900" dirty="0" err="1">
                <a:solidFill>
                  <a:srgbClr val="F92D93"/>
                </a:solidFill>
                <a:latin typeface="Sigmar One" panose="00000500000000000000" pitchFamily="2" charset="0"/>
              </a:rPr>
              <a:t>dụng</a:t>
            </a:r>
            <a:endParaRPr lang="en-US" sz="5900" dirty="0">
              <a:solidFill>
                <a:srgbClr val="F92D93"/>
              </a:solidFill>
              <a:latin typeface="Sigmar One" panose="00000500000000000000" pitchFamily="2" charset="0"/>
            </a:endParaRPr>
          </a:p>
          <a:p>
            <a:pPr indent="-152404" algn="ctr" defTabSz="609615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en-US" sz="3600" dirty="0">
              <a:solidFill>
                <a:srgbClr val="40AFB9"/>
              </a:solidFill>
              <a:latin typeface="Calibri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B1ECBAC9-8FF8-4D44-BD49-6B81C38167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951585" y="-621194"/>
            <a:ext cx="2495927" cy="1767671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615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30F234A-713C-4B90-B43E-8F10C8B67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136580" y="419912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615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2C8816B-132C-4433-807D-BE8737D460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096004" y="5609071"/>
            <a:ext cx="780053" cy="747280"/>
            <a:chOff x="7011922" y="4095164"/>
            <a:chExt cx="1203067" cy="1152523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3D9E8922-1B3D-4020-A05C-C539C0C550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A8064EBB-920B-4259-AC3A-6F286FAF21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FE43375-339B-4A67-BEC7-44D202CA1F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62597" y="5490561"/>
            <a:ext cx="803395" cy="855268"/>
            <a:chOff x="10246841" y="5975889"/>
            <a:chExt cx="1378553" cy="1467564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52329D9A-3D48-4B69-939D-2A480F147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2D5CC4CB-7B78-480A-A0AE-A8A35C08E1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89DECC1B-0AAB-435F-81AE-4C770DACC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085868" y="6047147"/>
            <a:ext cx="1636827" cy="818413"/>
            <a:chOff x="8085870" y="5837885"/>
            <a:chExt cx="2055357" cy="1027679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C580C66-5435-4F00-873E-679D3D504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="" xmlns:a16="http://schemas.microsoft.com/office/drawing/2014/main" id="{B4AFD177-1A38-4FAE-87D4-840AE22C8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FB1CDD8E-A095-9B0A-25AF-6330DA73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3429000"/>
            <a:ext cx="2149149" cy="2348797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87756" y="6272323"/>
            <a:ext cx="404244" cy="585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99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615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9"/>
            <a:ext cx="8668512" cy="68579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615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52400" y="1651001"/>
            <a:ext cx="7366000" cy="3204135"/>
          </a:xfrm>
          <a:prstGeom prst="rect">
            <a:avLst/>
          </a:prstGeom>
        </p:spPr>
        <p:txBody>
          <a:bodyPr vert="horz" lIns="60958" tIns="30479" rIns="60958" bIns="30479" rtlCol="0" anchor="b">
            <a:normAutofit/>
          </a:bodyPr>
          <a:lstStyle/>
          <a:p>
            <a:pPr defTabSz="609615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57C7D4"/>
                </a:solidFill>
                <a:latin typeface="Sigmar One" panose="00000500000000000000" pitchFamily="2" charset="0"/>
              </a:rPr>
              <a:t>Củng</a:t>
            </a:r>
            <a:r>
              <a:rPr lang="en-US" sz="6400" dirty="0">
                <a:solidFill>
                  <a:srgbClr val="57C7D4"/>
                </a:solidFill>
                <a:latin typeface="Sigmar One" panose="00000500000000000000" pitchFamily="2" charset="0"/>
              </a:rPr>
              <a:t> </a:t>
            </a:r>
            <a:r>
              <a:rPr lang="en-US" sz="6400" dirty="0" err="1">
                <a:solidFill>
                  <a:srgbClr val="57C7D4"/>
                </a:solidFill>
                <a:latin typeface="Sigmar One" panose="00000500000000000000" pitchFamily="2" charset="0"/>
              </a:rPr>
              <a:t>cố</a:t>
            </a:r>
            <a:endParaRPr lang="en-US" sz="6400" dirty="0">
              <a:solidFill>
                <a:srgbClr val="57C7D4"/>
              </a:solidFill>
              <a:latin typeface="Sigmar One" panose="00000500000000000000" pitchFamily="2" charset="0"/>
            </a:endParaRPr>
          </a:p>
          <a:p>
            <a:pPr defTabSz="609615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>
                <a:solidFill>
                  <a:srgbClr val="57C7D4"/>
                </a:solidFill>
                <a:latin typeface="Sigmar One" panose="00000500000000000000" pitchFamily="2" charset="0"/>
              </a:rPr>
              <a:t>            </a:t>
            </a:r>
            <a:r>
              <a:rPr lang="en-US" sz="6400" dirty="0" err="1">
                <a:solidFill>
                  <a:srgbClr val="57C7D4"/>
                </a:solidFill>
                <a:latin typeface="Sigmar One" panose="00000500000000000000" pitchFamily="2" charset="0"/>
              </a:rPr>
              <a:t>Dặn</a:t>
            </a:r>
            <a:r>
              <a:rPr lang="en-US" sz="6400" dirty="0">
                <a:solidFill>
                  <a:srgbClr val="57C7D4"/>
                </a:solidFill>
                <a:latin typeface="Sigmar One" panose="00000500000000000000" pitchFamily="2" charset="0"/>
              </a:rPr>
              <a:t> </a:t>
            </a:r>
            <a:r>
              <a:rPr lang="en-US" sz="6400" dirty="0" err="1">
                <a:solidFill>
                  <a:srgbClr val="57C7D4"/>
                </a:solidFill>
                <a:latin typeface="Sigmar One" panose="00000500000000000000" pitchFamily="2" charset="0"/>
              </a:rPr>
              <a:t>dò</a:t>
            </a:r>
            <a:endParaRPr lang="en-US" sz="6400" dirty="0">
              <a:solidFill>
                <a:srgbClr val="57C7D4"/>
              </a:solidFill>
              <a:latin typeface="Sigmar One" panose="00000500000000000000" pitchFamily="2" charset="0"/>
            </a:endParaRPr>
          </a:p>
          <a:p>
            <a:pPr indent="-152404" defTabSz="609615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 dirty="0">
              <a:solidFill>
                <a:prstClr val="black"/>
              </a:solidFill>
              <a:latin typeface="Sigmar One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615"/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09615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377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59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9245790" y="6189955"/>
            <a:ext cx="1868959" cy="408181"/>
            <a:chOff x="1669" y="0"/>
            <a:chExt cx="3736249" cy="816362"/>
          </a:xfrm>
        </p:grpSpPr>
        <p:grpSp>
          <p:nvGrpSpPr>
            <p:cNvPr id="8" name="Group 8"/>
            <p:cNvGrpSpPr/>
            <p:nvPr/>
          </p:nvGrpSpPr>
          <p:grpSpPr>
            <a:xfrm>
              <a:off x="1669" y="61568"/>
              <a:ext cx="744247" cy="747583"/>
              <a:chOff x="14180" y="1"/>
              <a:chExt cx="6321657" cy="63499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80" y="1"/>
                <a:ext cx="6321657" cy="634999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841276" y="137662"/>
              <a:ext cx="560202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84028" y="137662"/>
              <a:ext cx="560202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719925" y="76094"/>
              <a:ext cx="298067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336444" y="108596"/>
              <a:ext cx="560202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2836" y="5619069"/>
            <a:ext cx="929164" cy="978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028" y="5651385"/>
            <a:ext cx="884746" cy="1206615"/>
          </a:xfrm>
          <a:prstGeom prst="rect">
            <a:avLst/>
          </a:prstGeom>
        </p:spPr>
      </p:pic>
      <p:sp>
        <p:nvSpPr>
          <p:cNvPr id="35" name="TextBox 29"/>
          <p:cNvSpPr txBox="1"/>
          <p:nvPr/>
        </p:nvSpPr>
        <p:spPr>
          <a:xfrm>
            <a:off x="2" y="337418"/>
            <a:ext cx="12191999" cy="8207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15">
              <a:lnSpc>
                <a:spcPts val="6400"/>
              </a:lnSpc>
              <a:spcBef>
                <a:spcPct val="0"/>
              </a:spcBef>
            </a:pPr>
            <a:r>
              <a:rPr lang="en-US" sz="4800" b="1" spc="-133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spc="-133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-133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4800" b="1" spc="-133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รูปCute Characters Summer Summer Fan PNG , ตัวละครน่ารัก, ฤดูร้อน, แฟนภาพ 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10000" b="98750" l="9667" r="95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99" y="4310743"/>
            <a:ext cx="2260037" cy="2142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20222" y1="43162" x2="22667" y2="61538"/>
                        <a14:foregroundMark x1="25333" y1="45085" x2="25333" y2="45085"/>
                        <a14:foregroundMark x1="32000" y1="28632" x2="33778" y2="32906"/>
                        <a14:foregroundMark x1="42000" y1="50427" x2="51333" y2="65598"/>
                        <a14:foregroundMark x1="66889" y1="49359" x2="76000" y2="6538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9715" y="3425371"/>
            <a:ext cx="3585654" cy="372907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1143687"/>
            <a:ext cx="12192000" cy="91306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609615">
              <a:lnSpc>
                <a:spcPts val="6400"/>
              </a:lnSpc>
              <a:spcBef>
                <a:spcPct val="0"/>
              </a:spcBef>
            </a:pP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800" b="1" spc="-1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4615" y="2375541"/>
            <a:ext cx="7673892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1: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cách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8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2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2" y="196596"/>
            <a:ext cx="964111" cy="1258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297" y="241983"/>
            <a:ext cx="7673892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1: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cách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493" y="778456"/>
            <a:ext cx="10335395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Em hãy sắp xếp các bước trong Hình 4 theo thứ tự hợp lí khi sử dụng quạt điện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3881" y="4800813"/>
            <a:ext cx="2186891" cy="1817000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8931969" y="3034748"/>
            <a:ext cx="3101009" cy="1361219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 defTabSz="609523">
              <a:defRPr/>
            </a:pPr>
            <a:endParaRPr lang="en-US" sz="2000" dirty="0">
              <a:solidFill>
                <a:srgbClr val="F79646">
                  <a:lumMod val="50000"/>
                </a:srgbClr>
              </a:solidFill>
              <a:latin typeface="#9Slide03 AmpleSoft Bold" panose="02000000000000000000" pitchFamily="2" charset="0"/>
            </a:endParaRPr>
          </a:p>
          <a:p>
            <a:pPr algn="ctr" defTabSz="609523">
              <a:defRPr/>
            </a:pPr>
            <a:r>
              <a:rPr lang="en-US" sz="2800" dirty="0" err="1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Thảo</a:t>
            </a:r>
            <a:r>
              <a:rPr lang="en-US" sz="2800" dirty="0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luận</a:t>
            </a:r>
            <a:r>
              <a:rPr lang="en-US" sz="2800" dirty="0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nhóm</a:t>
            </a:r>
            <a:endParaRPr lang="en-US" sz="2800" dirty="0">
              <a:solidFill>
                <a:srgbClr val="F79646">
                  <a:lumMod val="50000"/>
                </a:srgbClr>
              </a:solidFill>
              <a:latin typeface="Nunito Black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74231" y="1298714"/>
            <a:ext cx="5645709" cy="5499652"/>
            <a:chOff x="3671359" y="1599943"/>
            <a:chExt cx="5309295" cy="5166296"/>
          </a:xfrm>
        </p:grpSpPr>
        <p:pic>
          <p:nvPicPr>
            <p:cNvPr id="1026" name="Picture 2" descr="C:\Users\Admin\Pictures\TÍP CHỮ\234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71359" y="1599943"/>
              <a:ext cx="5309295" cy="4969922"/>
            </a:xfrm>
            <a:prstGeom prst="rect">
              <a:avLst/>
            </a:prstGeom>
            <a:ln w="38100" cap="sq">
              <a:solidFill>
                <a:srgbClr val="F4BCD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5751443" y="6527700"/>
              <a:ext cx="1166191" cy="2385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799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2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2" y="196596"/>
            <a:ext cx="964111" cy="12582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90" y="219425"/>
            <a:ext cx="7669083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1: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đúng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cách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435" y="785503"/>
            <a:ext cx="10873803" cy="80021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vi-VN" sz="2300" dirty="0">
                <a:solidFill>
                  <a:srgbClr val="0070C0"/>
                </a:solidFill>
                <a:latin typeface="Nunito Black" pitchFamily="2" charset="0"/>
              </a:rPr>
              <a:t>Em hãy sắp xếp các bước trong Hình 4 theo thứ tự hợp lí khi sử dụng quạt điện</a:t>
            </a:r>
            <a:endParaRPr lang="en-US" sz="23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5567081" y="1858425"/>
            <a:ext cx="6581275" cy="9194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Nunito Black" pitchFamily="2" charset="0"/>
              </a:rPr>
              <a:t>Bước 1: Đặt quạt điện trên bề mặt bằng phẳng, chắc chắn (Hình a)</a:t>
            </a:r>
            <a:endParaRPr lang="en-US" sz="2400" dirty="0">
              <a:latin typeface="Nunito Black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5629836" y="2905008"/>
            <a:ext cx="6468035" cy="919401"/>
          </a:xfrm>
          <a:prstGeom prst="roundRect">
            <a:avLst/>
          </a:prstGeom>
          <a:solidFill>
            <a:srgbClr val="F7A9F1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Nunito Black" pitchFamily="2" charset="0"/>
              </a:rPr>
              <a:t>Bước 2: Bật quạt và chọn tốc độ quay của cánh quạt (Hình c)</a:t>
            </a:r>
            <a:endParaRPr lang="en-US" sz="2400" dirty="0"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5620872" y="3951588"/>
            <a:ext cx="6454587" cy="919398"/>
          </a:xfrm>
          <a:prstGeom prst="round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Nunito Black" pitchFamily="2" charset="0"/>
              </a:rPr>
              <a:t>Bước 3: Điều chỉnh hướng gió </a:t>
            </a:r>
            <a:endParaRPr lang="en-US" sz="2400" dirty="0">
              <a:solidFill>
                <a:srgbClr val="000000"/>
              </a:solidFill>
              <a:latin typeface="Nunito Black" pitchFamily="2" charset="0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Nunito Black" pitchFamily="2" charset="0"/>
              </a:rPr>
              <a:t>(Hình d)</a:t>
            </a:r>
            <a:endParaRPr lang="en-US" sz="2400" dirty="0"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5688107" y="4998171"/>
            <a:ext cx="5618725" cy="9193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Nunito Black" pitchFamily="2" charset="0"/>
              </a:rPr>
              <a:t>Bước 4: Tắt quạt khi không sử dụng</a:t>
            </a:r>
            <a:endParaRPr lang="en-US" sz="2400" dirty="0">
              <a:solidFill>
                <a:srgbClr val="000000"/>
              </a:solidFill>
              <a:latin typeface="Nunito Black" pitchFamily="2" charset="0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Nunito Black" pitchFamily="2" charset="0"/>
              </a:rPr>
              <a:t> (Hình b)</a:t>
            </a:r>
            <a:endParaRPr lang="en-US" sz="2400" dirty="0">
              <a:latin typeface="Nunito Black" pitchFamily="2" charset="0"/>
            </a:endParaRP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2953" y="4908127"/>
            <a:ext cx="2186891" cy="1817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2389" y="1613646"/>
            <a:ext cx="5169915" cy="5009907"/>
            <a:chOff x="3671359" y="1599943"/>
            <a:chExt cx="5309295" cy="5166296"/>
          </a:xfrm>
        </p:grpSpPr>
        <p:pic>
          <p:nvPicPr>
            <p:cNvPr id="14" name="Picture 2" descr="C:\Users\Admin\Pictures\TÍP CHỮ\234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71359" y="1599943"/>
              <a:ext cx="5309295" cy="4969922"/>
            </a:xfrm>
            <a:prstGeom prst="rect">
              <a:avLst/>
            </a:prstGeom>
            <a:ln w="38100" cap="sq">
              <a:solidFill>
                <a:srgbClr val="F4BCD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5751443" y="6527700"/>
              <a:ext cx="1166191" cy="2385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193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TÍP CHỮ\234.jpg"/>
          <p:cNvPicPr>
            <a:picLocks noChangeAspect="1" noChangeArrowheads="1"/>
          </p:cNvPicPr>
          <p:nvPr/>
        </p:nvPicPr>
        <p:blipFill>
          <a:blip r:embed="rId2"/>
          <a:srcRect l="55160" t="51070"/>
          <a:stretch>
            <a:fillRect/>
          </a:stretch>
        </p:blipFill>
        <p:spPr bwMode="auto">
          <a:xfrm>
            <a:off x="8894907" y="3733800"/>
            <a:ext cx="2890693" cy="2438400"/>
          </a:xfrm>
          <a:prstGeom prst="rect">
            <a:avLst/>
          </a:prstGeom>
          <a:noFill/>
        </p:spPr>
      </p:pic>
      <p:pic>
        <p:nvPicPr>
          <p:cNvPr id="6" name="Picture 2" descr="C:\Users\Admin\Pictures\TÍP CHỮ\234.jpg"/>
          <p:cNvPicPr>
            <a:picLocks noChangeAspect="1" noChangeArrowheads="1"/>
          </p:cNvPicPr>
          <p:nvPr/>
        </p:nvPicPr>
        <p:blipFill>
          <a:blip r:embed="rId2"/>
          <a:srcRect r="54296" b="48369"/>
          <a:stretch>
            <a:fillRect/>
          </a:stretch>
        </p:blipFill>
        <p:spPr bwMode="auto">
          <a:xfrm>
            <a:off x="101600" y="3835400"/>
            <a:ext cx="2946400" cy="2336800"/>
          </a:xfrm>
          <a:prstGeom prst="rect">
            <a:avLst/>
          </a:prstGeom>
          <a:noFill/>
        </p:spPr>
      </p:pic>
      <p:pic>
        <p:nvPicPr>
          <p:cNvPr id="7" name="Picture 2" descr="C:\Users\Admin\Pictures\TÍP CHỮ\234.jpg"/>
          <p:cNvPicPr>
            <a:picLocks noChangeAspect="1" noChangeArrowheads="1"/>
          </p:cNvPicPr>
          <p:nvPr/>
        </p:nvPicPr>
        <p:blipFill>
          <a:blip r:embed="rId2"/>
          <a:srcRect l="55160" b="48930"/>
          <a:stretch>
            <a:fillRect/>
          </a:stretch>
        </p:blipFill>
        <p:spPr bwMode="auto">
          <a:xfrm>
            <a:off x="3103707" y="3835400"/>
            <a:ext cx="2890693" cy="2311400"/>
          </a:xfrm>
          <a:prstGeom prst="rect">
            <a:avLst/>
          </a:prstGeom>
          <a:noFill/>
        </p:spPr>
      </p:pic>
      <p:pic>
        <p:nvPicPr>
          <p:cNvPr id="2050" name="Picture 2" descr="C:\Users\Admin\Pictures\TÍP CHỮ\2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1631" r="56304"/>
          <a:stretch>
            <a:fillRect/>
          </a:stretch>
        </p:blipFill>
        <p:spPr bwMode="auto">
          <a:xfrm>
            <a:off x="6022253" y="3632201"/>
            <a:ext cx="2816947" cy="24939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16001" y="224472"/>
            <a:ext cx="804065" cy="147732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</a:rPr>
              <a:t>a</a:t>
            </a:r>
            <a:endParaRPr lang="en-US" sz="2100" b="1" dirty="0">
              <a:ln/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53600" y="205827"/>
            <a:ext cx="851088" cy="147732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</a:rPr>
              <a:t>b</a:t>
            </a:r>
            <a:endParaRPr lang="en-US" sz="21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3494" y="224472"/>
            <a:ext cx="718572" cy="147732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</a:rPr>
              <a:t>c</a:t>
            </a:r>
            <a:endParaRPr lang="en-US" sz="21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5880" y="224472"/>
            <a:ext cx="851088" cy="147732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</a:rPr>
              <a:t>d</a:t>
            </a:r>
            <a:endParaRPr lang="en-US" sz="21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479E-7 L -0.00417 -0.348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27671E-7 L -0.25938 -0.344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7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8623E-6 L -0.25642 -0.355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992E-6 L 0.46024 -0.346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17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2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9945" y="3284737"/>
            <a:ext cx="967431" cy="547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36" y="224139"/>
            <a:ext cx="1029889" cy="1168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3077" y="502550"/>
            <a:ext cx="9137439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Nunito Black" pitchFamily="2" charset="0"/>
              </a:rPr>
              <a:t>Em cùng bạn thực hành các bước sử dụng quạt điện.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842" y="3601066"/>
            <a:ext cx="2170779" cy="3145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989" b="98295" l="9091" r="100000">
                        <a14:backgroundMark x1="89723" y1="43466" x2="89723" y2="43466"/>
                        <a14:backgroundMark x1="79447" y1="46591" x2="79447" y2="46591"/>
                        <a14:backgroundMark x1="82213" y1="59943" x2="82213" y2="59943"/>
                        <a14:backgroundMark x1="81818" y1="55398" x2="81818" y2="55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342" y="3402691"/>
            <a:ext cx="2474231" cy="3442409"/>
          </a:xfrm>
          <a:prstGeom prst="rect">
            <a:avLst/>
          </a:prstGeom>
        </p:spPr>
      </p:pic>
      <p:pic>
        <p:nvPicPr>
          <p:cNvPr id="18" name="Picture 2" descr="Hình ảnh Dùng Kính Lúp để Quan Sát Mọi Thứ Cô Gái PNG , Kính Lúp, Cô Gái,  Nghiêm Túc đấy Cô Gái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6250" b="89375" l="26563" r="88594">
                        <a14:backgroundMark x1="70781" y1="15625" x2="70781" y2="15625"/>
                        <a14:backgroundMark x1="82969" y1="22813" x2="82969" y2="2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51" t="6591" r="10660" b="10967"/>
          <a:stretch/>
        </p:blipFill>
        <p:spPr bwMode="auto">
          <a:xfrm>
            <a:off x="7366676" y="3629359"/>
            <a:ext cx="2408445" cy="308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714" y="972460"/>
            <a:ext cx="11974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20222" y1="43162" x2="22667" y2="61538"/>
                        <a14:foregroundMark x1="25333" y1="45085" x2="25333" y2="45085"/>
                        <a14:foregroundMark x1="32000" y1="28632" x2="33778" y2="32906"/>
                        <a14:foregroundMark x1="42000" y1="50427" x2="51333" y2="65598"/>
                        <a14:foregroundMark x1="66889" y1="49359" x2="76000" y2="6538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9122" y="5643457"/>
            <a:ext cx="1452878" cy="1510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5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20222" y1="43162" x2="22667" y2="61538"/>
                        <a14:foregroundMark x1="25333" y1="45085" x2="25333" y2="45085"/>
                        <a14:foregroundMark x1="32000" y1="28632" x2="33778" y2="32906"/>
                        <a14:foregroundMark x1="42000" y1="50427" x2="51333" y2="65598"/>
                        <a14:foregroundMark x1="66889" y1="49359" x2="76000" y2="6538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9122" y="5643457"/>
            <a:ext cx="1452878" cy="1510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245790" y="6189955"/>
            <a:ext cx="1868959" cy="408181"/>
            <a:chOff x="1669" y="0"/>
            <a:chExt cx="3736249" cy="816362"/>
          </a:xfrm>
        </p:grpSpPr>
        <p:grpSp>
          <p:nvGrpSpPr>
            <p:cNvPr id="4" name="Group 8"/>
            <p:cNvGrpSpPr/>
            <p:nvPr/>
          </p:nvGrpSpPr>
          <p:grpSpPr>
            <a:xfrm>
              <a:off x="1669" y="61568"/>
              <a:ext cx="744247" cy="747583"/>
              <a:chOff x="14180" y="1"/>
              <a:chExt cx="6321657" cy="63499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80" y="1"/>
                <a:ext cx="6321657" cy="634999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5" name="Group 11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6" name="Group 13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841276" y="137662"/>
              <a:ext cx="560202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84028" y="137662"/>
              <a:ext cx="560202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719925" y="76094"/>
              <a:ext cx="298067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8" name="Group 20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336444" y="108596"/>
              <a:ext cx="560202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15">
                <a:lnSpc>
                  <a:spcPts val="2501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2837" y="4704669"/>
            <a:ext cx="929164" cy="978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076" y="4706530"/>
            <a:ext cx="1317813" cy="1797231"/>
          </a:xfrm>
          <a:prstGeom prst="rect">
            <a:avLst/>
          </a:prstGeom>
        </p:spPr>
      </p:pic>
      <p:sp>
        <p:nvSpPr>
          <p:cNvPr id="35" name="TextBox 29"/>
          <p:cNvSpPr txBox="1"/>
          <p:nvPr/>
        </p:nvSpPr>
        <p:spPr>
          <a:xfrm>
            <a:off x="2" y="337418"/>
            <a:ext cx="12191999" cy="8207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15">
              <a:lnSpc>
                <a:spcPts val="6400"/>
              </a:lnSpc>
              <a:spcBef>
                <a:spcPct val="0"/>
              </a:spcBef>
            </a:pPr>
            <a:r>
              <a:rPr lang="en-US" sz="4800" b="1" spc="-133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spc="-133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-133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4800" b="1" spc="-133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รูปCute Characters Summer Summer Fan PNG , ตัวละครน่ารัก, ฤดูร้อน, แฟนภาพ 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10000" b="98750" l="9667" r="95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97" y="4650377"/>
            <a:ext cx="1901739" cy="180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20222" y1="43162" x2="22667" y2="61538"/>
                        <a14:foregroundMark x1="25333" y1="45085" x2="25333" y2="45085"/>
                        <a14:foregroundMark x1="32000" y1="28632" x2="33778" y2="32906"/>
                        <a14:foregroundMark x1="42000" y1="50427" x2="51333" y2="65598"/>
                        <a14:foregroundMark x1="66889" y1="49359" x2="76000" y2="6538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9715" y="3801291"/>
            <a:ext cx="3224192" cy="335315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1143687"/>
            <a:ext cx="12192000" cy="91306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609615">
              <a:lnSpc>
                <a:spcPts val="6400"/>
              </a:lnSpc>
              <a:spcBef>
                <a:spcPct val="0"/>
              </a:spcBef>
            </a:pP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spc="-13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spc="-13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800" b="1" spc="-1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4615" y="2375541"/>
            <a:ext cx="7673892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1: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cách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92847" y="3035945"/>
            <a:ext cx="7231463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 2: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an </a:t>
            </a:r>
            <a:r>
              <a:rPr lang="en-US" sz="2800" b="1" dirty="0" err="1" smtClean="0">
                <a:solidFill>
                  <a:srgbClr val="00B050"/>
                </a:solidFill>
                <a:latin typeface="Nunito Black" pitchFamily="2" charset="0"/>
              </a:rPr>
              <a:t>toàn</a:t>
            </a:r>
            <a:r>
              <a:rPr lang="en-US" sz="2800" b="1" dirty="0" smtClean="0">
                <a:solidFill>
                  <a:srgbClr val="00B050"/>
                </a:solidFill>
                <a:latin typeface="Nunito Black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8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2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2" y="196596"/>
            <a:ext cx="964111" cy="1258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3754" y="335370"/>
            <a:ext cx="10392191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tại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toàn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?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3881" y="4800813"/>
            <a:ext cx="2186891" cy="1817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=""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7547431" y="2699657"/>
            <a:ext cx="4499429" cy="1843315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 defTabSz="609523">
              <a:defRPr/>
            </a:pPr>
            <a:endParaRPr lang="en-US" sz="2000" dirty="0">
              <a:solidFill>
                <a:srgbClr val="F79646">
                  <a:lumMod val="50000"/>
                </a:srgbClr>
              </a:solidFill>
              <a:latin typeface="#9Slide03 AmpleSoft Bold" panose="02000000000000000000" pitchFamily="2" charset="0"/>
            </a:endParaRPr>
          </a:p>
          <a:p>
            <a:pPr algn="ctr" defTabSz="609523">
              <a:defRPr/>
            </a:pPr>
            <a:r>
              <a:rPr lang="en-US" sz="4000" dirty="0" err="1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Thảo</a:t>
            </a:r>
            <a:r>
              <a:rPr lang="en-US" sz="4000" dirty="0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 </a:t>
            </a:r>
            <a:r>
              <a:rPr lang="en-US" sz="4000" dirty="0" err="1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luận</a:t>
            </a:r>
            <a:r>
              <a:rPr lang="en-US" sz="4000" dirty="0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 </a:t>
            </a:r>
            <a:r>
              <a:rPr lang="en-US" sz="4000" dirty="0" err="1">
                <a:solidFill>
                  <a:srgbClr val="F79646">
                    <a:lumMod val="50000"/>
                  </a:srgbClr>
                </a:solidFill>
                <a:latin typeface="Nunito Black" pitchFamily="2" charset="0"/>
              </a:rPr>
              <a:t>nhóm</a:t>
            </a:r>
            <a:endParaRPr lang="en-US" sz="4000" dirty="0">
              <a:solidFill>
                <a:srgbClr val="F79646">
                  <a:lumMod val="50000"/>
                </a:srgbClr>
              </a:solidFill>
              <a:latin typeface="Nunito Black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5379" t="20652" r="36440" b="2390"/>
          <a:stretch>
            <a:fillRect/>
          </a:stretch>
        </p:blipFill>
        <p:spPr bwMode="auto">
          <a:xfrm>
            <a:off x="1325219" y="1339837"/>
            <a:ext cx="6011920" cy="5398897"/>
          </a:xfrm>
          <a:prstGeom prst="rect">
            <a:avLst/>
          </a:prstGeom>
          <a:ln w="38100" cap="sq">
            <a:solidFill>
              <a:srgbClr val="BDDA8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987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463</Words>
  <Application>Microsoft Office PowerPoint</Application>
  <PresentationFormat>Custom</PresentationFormat>
  <Paragraphs>56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Sriracha</vt:lpstr>
      <vt:lpstr>Times New Roman</vt:lpstr>
      <vt:lpstr>Nunito Black</vt:lpstr>
      <vt:lpstr>#9Slide03 AmpleSoft Bold</vt:lpstr>
      <vt:lpstr>Calibri</vt:lpstr>
      <vt:lpstr>Open Sans</vt:lpstr>
      <vt:lpstr>Sigmar One</vt:lpstr>
      <vt:lpstr>1_Office Theme</vt:lpstr>
      <vt:lpstr>2_Office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87</cp:revision>
  <dcterms:created xsi:type="dcterms:W3CDTF">2022-07-17T22:20:46Z</dcterms:created>
  <dcterms:modified xsi:type="dcterms:W3CDTF">2022-10-13T14:13:00Z</dcterms:modified>
</cp:coreProperties>
</file>